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382792"/>
            <a:ext cx="131137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F9D93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Supply Chain</a:t>
            </a:r>
            <a:pPr algn="l" indent="0" marL="0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Analysis Report</a:t>
            </a:r>
            <a:endParaRPr lang="en-US" sz="8950" dirty="0"/>
          </a:p>
        </p:txBody>
      </p:sp>
      <p:sp>
        <p:nvSpPr>
          <p:cNvPr id="5" name="Text 2"/>
          <p:cNvSpPr/>
          <p:nvPr/>
        </p:nvSpPr>
        <p:spPr>
          <a:xfrm>
            <a:off x="758309" y="4558546"/>
            <a:ext cx="131137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 from Transaction, Product, Demographic, and Stock Data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58309" y="6218515"/>
            <a:ext cx="6292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Srushti More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7139" y="62185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July 2025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1153"/>
            <a:ext cx="90863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Overview: Key Supply Chain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9712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report summarises key findings from our comprehensive supply chain data analysis, focusing on transaction modes, product performance, customer demographics, revenue by route, and stock levels.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59192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28712"/>
            <a:ext cx="422683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7" y="2734270"/>
            <a:ext cx="649962" cy="64996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712" y="2896791"/>
            <a:ext cx="259913" cy="324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364" y="3600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Road Dominates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4086939"/>
            <a:ext cx="373272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 transport is our most frequently used mode for transactions, highlighting its critical role in our logistics network.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5201722" y="3059192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722" y="3028712"/>
            <a:ext cx="422683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100" y="2734270"/>
            <a:ext cx="649962" cy="64996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124" y="2896791"/>
            <a:ext cx="259913" cy="32492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48776" y="3600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Rail's Strong Presence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48776" y="4086939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Rail transport closely follows Road as a significant transaction mode, indicating its importance for long-haul efficiency.</a:t>
            </a:r>
            <a:endParaRPr lang="en-US" sz="1700" dirty="0"/>
          </a:p>
        </p:txBody>
      </p:sp>
      <p:sp>
        <p:nvSpPr>
          <p:cNvPr id="16" name="Shape 8"/>
          <p:cNvSpPr/>
          <p:nvPr/>
        </p:nvSpPr>
        <p:spPr>
          <a:xfrm>
            <a:off x="9645134" y="3059192"/>
            <a:ext cx="4226957" cy="3008352"/>
          </a:xfrm>
          <a:prstGeom prst="roundRect">
            <a:avLst>
              <a:gd name="adj" fmla="val 4863"/>
            </a:avLst>
          </a:prstGeom>
          <a:solidFill>
            <a:srgbClr val="FFFFFF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134" y="3028712"/>
            <a:ext cx="4226957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3631" y="2734270"/>
            <a:ext cx="649962" cy="64996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8656" y="2896791"/>
            <a:ext cx="259913" cy="32492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2189" y="3600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 Least Preferred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2189" y="4086939"/>
            <a:ext cx="37328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 transport is currently our least preferred mode, suggesting potential areas for review regarding cost-efficiency or speed.</a:t>
            </a:r>
            <a:endParaRPr lang="en-US" sz="1700" dirty="0"/>
          </a:p>
        </p:txBody>
      </p:sp>
      <p:sp>
        <p:nvSpPr>
          <p:cNvPr id="22" name="Shape 11"/>
          <p:cNvSpPr/>
          <p:nvPr/>
        </p:nvSpPr>
        <p:spPr>
          <a:xfrm>
            <a:off x="758309" y="6311265"/>
            <a:ext cx="13113782" cy="1267182"/>
          </a:xfrm>
          <a:prstGeom prst="roundRect">
            <a:avLst>
              <a:gd name="adj" fmla="val 25647"/>
            </a:avLst>
          </a:prstGeom>
          <a:solidFill>
            <a:srgbClr val="B6D6FC"/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884" y="6643807"/>
            <a:ext cx="270748" cy="216575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462207" y="6581894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Prioritise optimising Road and Rail logistics. Review the cost-efficiency and feasibility of increasing Sea mode usage where applicable.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774" y="377785"/>
            <a:ext cx="5238155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Optimising Routes &amp; Data Quality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74" y="1190268"/>
            <a:ext cx="6666905" cy="66669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0341" y="1173004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Route Performance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490341" y="1581388"/>
            <a:ext cx="6666905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Route A consistently demonstrates optimal performance, making it a prime candidate for prioritised supply runs.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90341" y="2144554"/>
            <a:ext cx="6666905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Route C, however, shows signs of underperformance and may require efficiency improvements or a complete reevaluation.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80774" y="8166259"/>
            <a:ext cx="6765727" cy="1257419"/>
          </a:xfrm>
          <a:prstGeom prst="roundRect">
            <a:avLst>
              <a:gd name="adj" fmla="val 163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5673" y="8311158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Data Quality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5673" y="8619411"/>
            <a:ext cx="6475928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high percentage of 'Unknown' demographic data points to a significant gap in our data capture processes.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383780" y="8166259"/>
            <a:ext cx="6765846" cy="1257419"/>
          </a:xfrm>
          <a:prstGeom prst="roundRect">
            <a:avLst>
              <a:gd name="adj" fmla="val 1639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28679" y="8311158"/>
            <a:ext cx="197262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Revenue Drivers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28679" y="8619411"/>
            <a:ext cx="647604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Skin Care products are the primary revenue drivers. This category should be a focal point for future promotional activities. Cosmetic products may require repositioning or optimization strategies.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067" y="420410"/>
            <a:ext cx="7834313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Stock Management &amp; Profitability Deep Dive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067" y="1324689"/>
            <a:ext cx="6593681" cy="6593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9272" y="1305639"/>
            <a:ext cx="241423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Stock Level Insights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09272" y="1760339"/>
            <a:ext cx="6593681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Hair Care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potential overstocking risks, indicating a need for reevaluation of inventory levels to prevent holding costs.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09272" y="2386965"/>
            <a:ext cx="6593681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Cosmetic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products currently exhibit low stock levels, which aligns with their lower sales performance.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5067" y="8338669"/>
            <a:ext cx="13560266" cy="26670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35067" y="8537258"/>
            <a:ext cx="13560266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Skin Care products stand out with both high revenue and strong profit margins, solidifying their position as a core growth area for the business. The Cosmetic category, despite its sales figures, requires a thorough profitability review to identify areas for improvement.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961" y="985718"/>
            <a:ext cx="1173289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Recommendations for Supply Chain Enhancement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39961" y="1952863"/>
            <a:ext cx="411361" cy="41136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34083" y="2015609"/>
            <a:ext cx="240589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Focus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34083" y="2426018"/>
            <a:ext cx="1275635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Concentrate marketing efforts and optimise logistics specifically for the high-performing Skin Care category.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39961" y="3084195"/>
            <a:ext cx="411361" cy="41136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34083" y="3146941"/>
            <a:ext cx="240589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Improvement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234083" y="3557349"/>
            <a:ext cx="1275635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 measures to enhance customer data quality, aiming to significantly reduce 'Unknown' demographic entries.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39961" y="4215527"/>
            <a:ext cx="411361" cy="41136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34083" y="4278273"/>
            <a:ext cx="240589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Logistics Optimisation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34083" y="4688681"/>
            <a:ext cx="1275635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Invest further in Road and Rail transport modes to leverage their current high utilisation and improve overall efficiency.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9961" y="5346859"/>
            <a:ext cx="411361" cy="41136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34083" y="5409605"/>
            <a:ext cx="243423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Inventory Management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34083" y="5820013"/>
            <a:ext cx="1275635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Reevaluate and refine stock planning strategies for Hair Care and Cosmetic categories to prevent overstocking or stockouts.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9961" y="6478191"/>
            <a:ext cx="411361" cy="41136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34083" y="6540937"/>
            <a:ext cx="288905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Route Performance Review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234083" y="6951345"/>
            <a:ext cx="1275635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Conduct a detailed review of underperforming routes, such as Route C, to identify bottlenecks and implement corrective actions.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76795"/>
            <a:ext cx="7627382" cy="427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0"/>
              </a:lnSpc>
              <a:buNone/>
            </a:pPr>
            <a:r>
              <a:rPr lang="en-US" sz="1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You!</a:t>
            </a:r>
            <a:endParaRPr lang="en-US" sz="13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2025-07-31T06:32:48Z</dcterms:created>
  <dcterms:modified xsi:type="dcterms:W3CDTF">2025-07-31T06:32:48Z</dcterms:modified>
</cp:coreProperties>
</file>